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6"/>
  </p:notesMasterIdLst>
  <p:sldIdLst>
    <p:sldId id="270" r:id="rId2"/>
    <p:sldId id="401" r:id="rId3"/>
    <p:sldId id="398" r:id="rId4"/>
    <p:sldId id="284" r:id="rId5"/>
  </p:sldIdLst>
  <p:sldSz cx="12192000" cy="6858000"/>
  <p:notesSz cx="6858000" cy="9144000"/>
  <p:embeddedFontLst>
    <p:embeddedFont>
      <p:font typeface="Poppins" panose="00000500000000000000" pitchFamily="2" charset="0"/>
      <p:regular r:id="rId7"/>
      <p:bold r:id="rId8"/>
      <p:italic r:id="rId9"/>
      <p:boldItalic r:id="rId10"/>
    </p:embeddedFont>
    <p:embeddedFont>
      <p:font typeface="Poppins SemiBold" panose="00000700000000000000" pitchFamily="2" charset="0"/>
      <p:regular r:id="rId11"/>
      <p:bold r:id="rId12"/>
      <p:italic r:id="rId13"/>
      <p:boldItalic r:id="rId14"/>
    </p:embeddedFont>
    <p:embeddedFont>
      <p:font typeface="Rajdhani Semibold" panose="020B0604020202020204" charset="0"/>
      <p:regular r:id="rId15"/>
    </p:embeddedFont>
    <p:embeddedFont>
      <p:font typeface="Roboto Slab" pitchFamily="2" charset="0"/>
      <p:regular r:id="rId16"/>
      <p:bold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0134"/>
    <a:srgbClr val="BBCEE2"/>
    <a:srgbClr val="AABBCD"/>
    <a:srgbClr val="9AA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70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7EB0C-2594-554A-A41D-3868BB50E187}" type="datetimeFigureOut">
              <a:rPr lang="en-US" smtClean="0"/>
              <a:t>7/22/2025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6F972-F2E9-8B49-A075-934B5E70B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75CCE-7D98-9A47-EB0A-E41BDF4A6E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9558" r="9558"/>
          <a:stretch/>
        </p:blipFill>
        <p:spPr>
          <a:xfrm>
            <a:off x="1878294" y="1382812"/>
            <a:ext cx="8435411" cy="547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0A38B-7721-703C-5A27-5D6803F59D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15392" y="2772180"/>
            <a:ext cx="6561214" cy="17851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500" spc="-15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861AE-EEE5-A4C4-90EE-943F3AA4F8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2" y="5458039"/>
            <a:ext cx="8435411" cy="714644"/>
          </a:xfrm>
        </p:spPr>
        <p:txBody>
          <a:bodyPr>
            <a:normAutofit/>
          </a:bodyPr>
          <a:lstStyle>
            <a:lvl1pPr marL="0" indent="0" algn="ctr">
              <a:buNone/>
              <a:defRPr sz="16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166FB1-2372-0B5D-E125-068F120C6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607885" cy="158565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16149F-A17D-A5FE-F42D-6E7F1BE7F149}"/>
              </a:ext>
            </a:extLst>
          </p:cNvPr>
          <p:cNvSpPr/>
          <p:nvPr userDrawn="1"/>
        </p:nvSpPr>
        <p:spPr>
          <a:xfrm>
            <a:off x="11355184" y="0"/>
            <a:ext cx="836815" cy="83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4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5BBAEB-5D3B-78C5-1F05-21EC9CB5A29F}"/>
              </a:ext>
            </a:extLst>
          </p:cNvPr>
          <p:cNvSpPr/>
          <p:nvPr userDrawn="1"/>
        </p:nvSpPr>
        <p:spPr>
          <a:xfrm>
            <a:off x="0" y="0"/>
            <a:ext cx="12192000" cy="4657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0"/>
            <a:ext cx="12192000" cy="46574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48538-84B6-1A71-4CA2-8700D2AB90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487" y="523278"/>
            <a:ext cx="6160353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2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6267" y="871404"/>
            <a:ext cx="7055977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0">
            <a:extLst>
              <a:ext uri="{FF2B5EF4-FFF2-40B4-BE49-F238E27FC236}">
                <a16:creationId xmlns:a16="http://schemas.microsoft.com/office/drawing/2014/main" id="{3395CB18-F4F6-2DB6-2C43-C92CD39ACA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341153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7875791" y="173697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172859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616267" y="1728590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616268" y="1741338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599747" y="3886786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870071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7875792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8853218" y="3882419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74127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74125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9C0CBBC-0F08-E3FF-CFFA-CA2915AFA3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03146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4E05DD-D03A-BF36-BA3C-378716C3CA0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03144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F63FC638-940E-B78B-DE34-46C18F5639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32163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F16A6D6-E474-50A9-5DB6-A9C027D94C6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932161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852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140780" y="2167434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140780" y="2175458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1921864" y="4020161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0780" y="4766617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78" y="5112624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3695277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3695277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5E30047-C461-59C3-663C-D0AA5FC7BBD4}"/>
              </a:ext>
            </a:extLst>
          </p:cNvPr>
          <p:cNvSpPr/>
          <p:nvPr userDrawn="1"/>
        </p:nvSpPr>
        <p:spPr>
          <a:xfrm>
            <a:off x="4476361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95277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695275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6249776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6249776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77257BE-4824-BEC3-C245-2BD0A5989BCF}"/>
              </a:ext>
            </a:extLst>
          </p:cNvPr>
          <p:cNvSpPr/>
          <p:nvPr userDrawn="1"/>
        </p:nvSpPr>
        <p:spPr>
          <a:xfrm>
            <a:off x="7030860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49776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49774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8804272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8804272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09595FF-06BA-4243-CD9B-25D46AD3B594}"/>
              </a:ext>
            </a:extLst>
          </p:cNvPr>
          <p:cNvSpPr/>
          <p:nvPr userDrawn="1"/>
        </p:nvSpPr>
        <p:spPr>
          <a:xfrm>
            <a:off x="9585356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4272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04270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21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6981" y="3123043"/>
            <a:ext cx="3319531" cy="68999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lang="en-US" sz="44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4871840" y="819822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4871839" y="819822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7184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87183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7163389" y="819820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7163390" y="819822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6339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6338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9449661" y="805478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9449662" y="819820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49662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449660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4DEFB0-331F-7934-7408-4AAA800B355D}"/>
              </a:ext>
            </a:extLst>
          </p:cNvPr>
          <p:cNvSpPr/>
          <p:nvPr userDrawn="1"/>
        </p:nvSpPr>
        <p:spPr>
          <a:xfrm>
            <a:off x="4871840" y="3759801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E1E5879B-83D6-03DD-D46A-6FCA4A7F6753}"/>
              </a:ext>
            </a:extLst>
          </p:cNvPr>
          <p:cNvSpPr>
            <a:spLocks noGrp="1"/>
          </p:cNvSpPr>
          <p:nvPr>
            <p:ph type="pic" idx="33"/>
          </p:nvPr>
        </p:nvSpPr>
        <p:spPr>
          <a:xfrm>
            <a:off x="4871839" y="3759801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C9460B2-4489-BD1E-E17B-B18002FE6AD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7184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CFC9083C-8F78-2A60-4EE9-B386ED64C0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7183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D89868-FD98-F0D5-EA39-3BF79DBD5082}"/>
              </a:ext>
            </a:extLst>
          </p:cNvPr>
          <p:cNvSpPr/>
          <p:nvPr userDrawn="1"/>
        </p:nvSpPr>
        <p:spPr>
          <a:xfrm>
            <a:off x="7163389" y="3759799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10259BC4-4659-6BEB-F37E-C82D4DC26DE8}"/>
              </a:ext>
            </a:extLst>
          </p:cNvPr>
          <p:cNvSpPr>
            <a:spLocks noGrp="1"/>
          </p:cNvSpPr>
          <p:nvPr>
            <p:ph type="pic" idx="36"/>
          </p:nvPr>
        </p:nvSpPr>
        <p:spPr>
          <a:xfrm>
            <a:off x="7163390" y="3759801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A52C527B-5535-35BD-0840-B7E0D097F81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6339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27A56115-94E5-F420-D38B-17F1E81846D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16338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A57DB2-E1C7-3D55-2B35-A57A7138540C}"/>
              </a:ext>
            </a:extLst>
          </p:cNvPr>
          <p:cNvSpPr/>
          <p:nvPr userDrawn="1"/>
        </p:nvSpPr>
        <p:spPr>
          <a:xfrm>
            <a:off x="9449661" y="3745457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2">
            <a:extLst>
              <a:ext uri="{FF2B5EF4-FFF2-40B4-BE49-F238E27FC236}">
                <a16:creationId xmlns:a16="http://schemas.microsoft.com/office/drawing/2014/main" id="{3FE22750-EFD5-AA81-2B1E-5D11B1857E52}"/>
              </a:ext>
            </a:extLst>
          </p:cNvPr>
          <p:cNvSpPr>
            <a:spLocks noGrp="1"/>
          </p:cNvSpPr>
          <p:nvPr>
            <p:ph type="pic" idx="39"/>
          </p:nvPr>
        </p:nvSpPr>
        <p:spPr>
          <a:xfrm>
            <a:off x="9449662" y="3759799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AE37F22D-480E-CE08-A290-B8DEB3EF90A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49662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96033B51-A0D5-D263-C3C2-89DB0CF5998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449660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448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2BE99D-9988-E77E-91BF-F5BD3143A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333" r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2D836DE-639C-820E-4496-C84AE859A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3" y="4412981"/>
            <a:ext cx="8435411" cy="40011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1B7B1-8B7F-F28C-34F1-222BD3A58E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8" y="2783205"/>
            <a:ext cx="10515600" cy="1325563"/>
          </a:xfrm>
        </p:spPr>
        <p:txBody>
          <a:bodyPr>
            <a:noAutofit/>
          </a:bodyPr>
          <a:lstStyle>
            <a:lvl1pPr algn="ctr">
              <a:defRPr sz="10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1CF65-2970-4D3A-0645-F7ECB24865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393223" cy="13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3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9C64994-CA81-7515-5CCF-F3F8BCB787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4796" y="687221"/>
            <a:ext cx="3810489" cy="2462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000" b="1" spc="30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64" name="Text Placeholder 62">
            <a:extLst>
              <a:ext uri="{FF2B5EF4-FFF2-40B4-BE49-F238E27FC236}">
                <a16:creationId xmlns:a16="http://schemas.microsoft.com/office/drawing/2014/main" id="{080E5E76-8ACC-4197-30DD-EB0FDCA9B1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96" y="945199"/>
            <a:ext cx="8811693" cy="5193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000" b="1" i="0" spc="0">
                <a:solidFill>
                  <a:schemeClr val="tx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229E309C-C510-D0DC-3675-509756D715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081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4214EA-B17B-93C1-2A64-8334B6661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68750"/>
            <a:ext cx="6199187" cy="1325563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2A49CE-657B-4F61-C066-4193FB347A06}"/>
              </a:ext>
            </a:extLst>
          </p:cNvPr>
          <p:cNvSpPr/>
          <p:nvPr userDrawn="1"/>
        </p:nvSpPr>
        <p:spPr>
          <a:xfrm>
            <a:off x="7520298" y="3912549"/>
            <a:ext cx="4671701" cy="29454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7520297" y="3912549"/>
            <a:ext cx="4671703" cy="295653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6CABBC-AA27-B546-F0F3-87CAEC64CFA8}"/>
              </a:ext>
            </a:extLst>
          </p:cNvPr>
          <p:cNvSpPr/>
          <p:nvPr userDrawn="1"/>
        </p:nvSpPr>
        <p:spPr>
          <a:xfrm>
            <a:off x="7520299" y="0"/>
            <a:ext cx="4671701" cy="3837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20297" y="0"/>
            <a:ext cx="4671703" cy="38370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927350"/>
            <a:ext cx="619918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4" y="3401568"/>
            <a:ext cx="6199188" cy="2877270"/>
          </a:xfrm>
        </p:spPr>
        <p:txBody>
          <a:bodyPr/>
          <a:lstStyle>
            <a:lvl1pPr>
              <a:defRPr baseline="0">
                <a:latin typeface="Roboto Slab" pitchFamily="2" charset="0"/>
                <a:ea typeface="Roboto Slab" pitchFamily="2" charset="0"/>
              </a:defRPr>
            </a:lvl1pPr>
          </a:lstStyle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08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/2 Pics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6CC3-0B08-CFCD-3CB3-FAC1896632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2" y="997045"/>
            <a:ext cx="415797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AMET.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DC358-311B-388D-14C2-7F5D29701FFF}"/>
              </a:ext>
            </a:extLst>
          </p:cNvPr>
          <p:cNvSpPr/>
          <p:nvPr userDrawn="1"/>
        </p:nvSpPr>
        <p:spPr>
          <a:xfrm>
            <a:off x="5978229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78229" y="-1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560320"/>
            <a:ext cx="415797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2" y="3035808"/>
            <a:ext cx="4157976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4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AA3F-C8AC-CBCA-4A60-CE800F594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552" y="4788453"/>
            <a:ext cx="694029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A9FCF-AAB5-2D17-A1F7-15077B2D4C32}"/>
              </a:ext>
            </a:extLst>
          </p:cNvPr>
          <p:cNvSpPr/>
          <p:nvPr userDrawn="1"/>
        </p:nvSpPr>
        <p:spPr>
          <a:xfrm>
            <a:off x="0" y="0"/>
            <a:ext cx="3466742" cy="3947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3466742" cy="394711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8900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2E082F-D741-AB61-E924-7101FED52DCA}"/>
              </a:ext>
            </a:extLst>
          </p:cNvPr>
          <p:cNvSpPr/>
          <p:nvPr userDrawn="1"/>
        </p:nvSpPr>
        <p:spPr>
          <a:xfrm>
            <a:off x="363196" y="345970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4CA7E-A9F3-F7B0-2ACE-026EC8DC548E}"/>
              </a:ext>
            </a:extLst>
          </p:cNvPr>
          <p:cNvSpPr/>
          <p:nvPr userDrawn="1"/>
        </p:nvSpPr>
        <p:spPr>
          <a:xfrm>
            <a:off x="363195" y="3276136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11ECED-4F57-A5E0-0474-5681B96EAA12}"/>
              </a:ext>
            </a:extLst>
          </p:cNvPr>
          <p:cNvSpPr/>
          <p:nvPr userDrawn="1"/>
        </p:nvSpPr>
        <p:spPr>
          <a:xfrm>
            <a:off x="363196" y="3485727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8B8A0-6B3D-412D-A3EB-907F2FC91DC3}"/>
              </a:ext>
            </a:extLst>
          </p:cNvPr>
          <p:cNvSpPr/>
          <p:nvPr userDrawn="1"/>
        </p:nvSpPr>
        <p:spPr>
          <a:xfrm>
            <a:off x="363195" y="6415890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63195" y="341884"/>
            <a:ext cx="3085433" cy="29260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49293" y="3485725"/>
            <a:ext cx="3099273" cy="292608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940C23-34B3-05D1-441D-6FE28EA8F15D}"/>
              </a:ext>
            </a:extLst>
          </p:cNvPr>
          <p:cNvSpPr/>
          <p:nvPr userDrawn="1"/>
        </p:nvSpPr>
        <p:spPr>
          <a:xfrm>
            <a:off x="1" y="347472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17B09-DFA2-B777-A971-7D9A7C235218}"/>
              </a:ext>
            </a:extLst>
          </p:cNvPr>
          <p:cNvSpPr/>
          <p:nvPr userDrawn="1"/>
        </p:nvSpPr>
        <p:spPr>
          <a:xfrm>
            <a:off x="0" y="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5148"/>
            <a:ext cx="4671700" cy="33884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485726"/>
            <a:ext cx="4671700" cy="336712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8340693" y="948013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226322" y="966724"/>
            <a:ext cx="2642075" cy="2725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2632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40692" y="961181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18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54C80-0347-40EF-9879-0DD6EF23178B}"/>
              </a:ext>
            </a:extLst>
          </p:cNvPr>
          <p:cNvSpPr/>
          <p:nvPr userDrawn="1"/>
        </p:nvSpPr>
        <p:spPr>
          <a:xfrm>
            <a:off x="0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0A32C-D181-3FA5-4A99-4D016580C000}"/>
              </a:ext>
            </a:extLst>
          </p:cNvPr>
          <p:cNvSpPr/>
          <p:nvPr userDrawn="1"/>
        </p:nvSpPr>
        <p:spPr>
          <a:xfrm>
            <a:off x="-1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9FA79-00EB-125D-13BF-557BFC458FD2}"/>
              </a:ext>
            </a:extLst>
          </p:cNvPr>
          <p:cNvSpPr/>
          <p:nvPr userDrawn="1"/>
        </p:nvSpPr>
        <p:spPr>
          <a:xfrm>
            <a:off x="2399944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8C66-DBD3-9DF6-69B4-EC5C7341A18C}"/>
              </a:ext>
            </a:extLst>
          </p:cNvPr>
          <p:cNvSpPr/>
          <p:nvPr userDrawn="1"/>
        </p:nvSpPr>
        <p:spPr>
          <a:xfrm>
            <a:off x="2399943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514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347986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FD87B1-22BC-E03B-802A-4D02A2CBF5E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399942" y="0"/>
            <a:ext cx="2329811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748AE2-4C1D-8FF3-398B-0BE9108EBFF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99942" y="3485726"/>
            <a:ext cx="2315909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0CA4A-C77E-4D1F-FB40-7AE40679E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235AC6-9C4E-C4FA-67E9-62FC56ABFAC5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E8879E1-CAF8-A5CC-270F-CBFE3BD8A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55" r:id="rId12"/>
    <p:sldLayoutId id="2147483670" r:id="rId13"/>
    <p:sldLayoutId id="2147483671" r:id="rId14"/>
    <p:sldLayoutId id="2147483672" r:id="rId15"/>
    <p:sldLayoutId id="214748366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Rajdhani Semibold" panose="02000000000000000000" pitchFamily="2" charset="77"/>
          <a:ea typeface="+mj-ea"/>
          <a:cs typeface="Rajdhani Semibold" panose="02000000000000000000" pitchFamily="2" charset="77"/>
        </a:defRPr>
      </a:lvl1pPr>
    </p:titleStyle>
    <p:bodyStyle>
      <a:lvl1pPr marL="0" indent="0" algn="l" defTabSz="914400" rtl="0" eaLnBrk="1" latinLnBrk="0" hangingPunct="1">
        <a:lnSpc>
          <a:spcPct val="175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1pPr>
      <a:lvl2pPr marL="4572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2pPr>
      <a:lvl3pPr marL="9144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3pPr>
      <a:lvl4pPr marL="13716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4pPr>
      <a:lvl5pPr marL="18288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mailto:Michael.Donnelly@finnegan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sgupta@pbwt.com" TargetMode="External"/><Relationship Id="rId3" Type="http://schemas.openxmlformats.org/officeDocument/2006/relationships/hyperlink" Target="mailto:shruti.ajitsaria@aoshearman.com" TargetMode="External"/><Relationship Id="rId7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Sking@thealexandergroup.com" TargetMode="External"/><Relationship Id="rId5" Type="http://schemas.openxmlformats.org/officeDocument/2006/relationships/hyperlink" Target="mailto:dsafran@unbiasedconsulting.com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1C9C-4597-2338-580C-BD8AA7931E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1" y="3604284"/>
            <a:ext cx="6561214" cy="1785105"/>
          </a:xfrm>
        </p:spPr>
        <p:txBody>
          <a:bodyPr>
            <a:normAutofit fontScale="90000"/>
          </a:bodyPr>
          <a:lstStyle/>
          <a:p>
            <a:r>
              <a:rPr lang="en-US" dirty="0"/>
              <a:t>Key Roles and Responsibilities Required in the IT Department in the Next Few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D39D5-62F3-49AE-97D3-A698E19AB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2" y="2422231"/>
            <a:ext cx="8435411" cy="714644"/>
          </a:xfrm>
        </p:spPr>
        <p:txBody>
          <a:bodyPr/>
          <a:lstStyle/>
          <a:p>
            <a:r>
              <a:rPr lang="en-US" dirty="0"/>
              <a:t>G200 Session 2:</a:t>
            </a:r>
          </a:p>
        </p:txBody>
      </p:sp>
    </p:spTree>
    <p:extLst>
      <p:ext uri="{BB962C8B-B14F-4D97-AF65-F5344CB8AC3E}">
        <p14:creationId xmlns:p14="http://schemas.microsoft.com/office/powerpoint/2010/main" val="3869711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895C2-4069-000B-4ED8-9C289F1DD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E737C-0297-E64B-C486-22C8D1E94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2260" y="1519114"/>
            <a:ext cx="6561214" cy="1785105"/>
          </a:xfrm>
        </p:spPr>
        <p:txBody>
          <a:bodyPr>
            <a:normAutofit/>
          </a:bodyPr>
          <a:lstStyle/>
          <a:p>
            <a:r>
              <a:rPr lang="en-US" sz="5400" dirty="0"/>
              <a:t>Moderator: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D58857-13EB-B6E2-1B0A-7EADB23E5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4" y="5703574"/>
            <a:ext cx="8435411" cy="714644"/>
          </a:xfrm>
        </p:spPr>
        <p:txBody>
          <a:bodyPr>
            <a:noAutofit/>
          </a:bodyPr>
          <a:lstStyle/>
          <a:p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Mike Donnelly</a:t>
            </a:r>
            <a:r>
              <a:rPr lang="en-US" sz="1800" dirty="0"/>
              <a:t>, </a:t>
            </a:r>
            <a:r>
              <a:rPr lang="sv-SE" sz="1800" dirty="0"/>
              <a:t>Chief Information Officer, Finnegan, Henderson, Farabow, Garrett &amp; Dunner, LLP </a:t>
            </a:r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0E43CC-6E67-4D6A-E2C2-2DE4E5DC69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60" r="860"/>
          <a:stretch/>
        </p:blipFill>
        <p:spPr>
          <a:xfrm>
            <a:off x="4823827" y="3228019"/>
            <a:ext cx="2358079" cy="23993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8262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B24FBC-03EB-383D-39E5-8E1A874D9A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DCD81345-3E2F-7083-D4B9-2362557BC8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81" b="4211"/>
          <a:stretch>
            <a:fillRect/>
          </a:stretch>
        </p:blipFill>
        <p:spPr>
          <a:xfrm>
            <a:off x="1140780" y="2172869"/>
            <a:ext cx="2181267" cy="2054939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1A8CC2C-4240-3ED6-FBBE-FB31BF285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6A566-2EA7-949F-D7AB-2448F662D16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Shruti </a:t>
            </a:r>
            <a:r>
              <a:rPr lang="en-US" dirty="0" err="1"/>
              <a:t>Ajitsaria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CF45B4-C1F2-2028-E70D-2E00B477E8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80" y="5126968"/>
            <a:ext cx="2181267" cy="952510"/>
          </a:xfrm>
        </p:spPr>
        <p:txBody>
          <a:bodyPr>
            <a:normAutofit fontScale="92500"/>
          </a:bodyPr>
          <a:lstStyle/>
          <a:p>
            <a:r>
              <a:rPr lang="en-US" dirty="0"/>
              <a:t>Head of Fuse, A&amp;O Shearman </a:t>
            </a:r>
            <a:br>
              <a:rPr lang="en-US" sz="1200" dirty="0"/>
            </a:br>
            <a:br>
              <a:rPr lang="en-US" sz="1200" dirty="0"/>
            </a:br>
            <a:r>
              <a:rPr lang="fi-FI" sz="1200" b="1" dirty="0">
                <a:solidFill>
                  <a:srgbClr val="A3013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shruti.ajitsaria@aoshearman.com</a:t>
            </a:r>
            <a:endParaRPr lang="en-US" dirty="0">
              <a:solidFill>
                <a:srgbClr val="A30134"/>
              </a:solidFill>
            </a:endParaRPr>
          </a:p>
        </p:txBody>
      </p:sp>
      <p:pic>
        <p:nvPicPr>
          <p:cNvPr id="29" name="Picture Placeholder 28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331B4418-D80E-51F2-7F1E-8238D34B2843}"/>
              </a:ext>
            </a:extLst>
          </p:cNvPr>
          <p:cNvPicPr>
            <a:picLocks noGrp="1" noChangeAspect="1"/>
          </p:cNvPicPr>
          <p:nvPr>
            <p:ph type="pic" idx="24"/>
          </p:nvPr>
        </p:nvPicPr>
        <p:blipFill>
          <a:blip r:embed="rId4"/>
          <a:srcRect t="2415" b="2415"/>
          <a:stretch>
            <a:fillRect/>
          </a:stretch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23FE85F-32BB-309E-2471-0437C493A6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Dan Safran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423EC8-B988-EA9E-C51E-E8E985C8311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President/CEO, Unbiased Consulting, LLC</a:t>
            </a:r>
            <a:br>
              <a:rPr lang="en-US" dirty="0"/>
            </a:br>
            <a:br>
              <a:rPr lang="en-US" dirty="0"/>
            </a:br>
            <a:r>
              <a:rPr lang="en-US" b="1" dirty="0">
                <a:solidFill>
                  <a:srgbClr val="A30134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dsafran@unbiasedconsulting.com</a:t>
            </a:r>
            <a:endParaRPr lang="en-US" dirty="0">
              <a:solidFill>
                <a:srgbClr val="A30134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C2EBEEF-C28F-9FA8-8FF5-BBCB8BFED6A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49774" y="4780961"/>
            <a:ext cx="2181267" cy="27555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Sally King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9ED2BE-427B-E6A6-0F00-79E4CAE16B3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08761" y="5126968"/>
            <a:ext cx="2263290" cy="95251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Managing Director, The Alexander Group</a:t>
            </a:r>
            <a:br>
              <a:rPr lang="en-US" dirty="0">
                <a:solidFill>
                  <a:srgbClr val="A30134"/>
                </a:solidFill>
              </a:rPr>
            </a:br>
            <a:br>
              <a:rPr lang="en-US" dirty="0">
                <a:solidFill>
                  <a:srgbClr val="A30134"/>
                </a:solidFill>
              </a:rPr>
            </a:br>
            <a:r>
              <a:rPr lang="en-US" sz="1000" b="1" dirty="0">
                <a:solidFill>
                  <a:srgbClr val="A30134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Sking@thealexandergroup.com</a:t>
            </a:r>
            <a:endParaRPr lang="en-US" dirty="0">
              <a:solidFill>
                <a:srgbClr val="A30134"/>
              </a:solidFill>
            </a:endParaRPr>
          </a:p>
        </p:txBody>
      </p:sp>
      <p:pic>
        <p:nvPicPr>
          <p:cNvPr id="31" name="Picture Placeholder 30" descr="A close-up of a person smiling&#10;&#10;AI-generated content may be incorrect.">
            <a:extLst>
              <a:ext uri="{FF2B5EF4-FFF2-40B4-BE49-F238E27FC236}">
                <a16:creationId xmlns:a16="http://schemas.microsoft.com/office/drawing/2014/main" id="{1CC3174D-3664-728D-D2E9-A86D05EB489C}"/>
              </a:ext>
            </a:extLst>
          </p:cNvPr>
          <p:cNvPicPr>
            <a:picLocks noGrp="1" noChangeAspect="1"/>
          </p:cNvPicPr>
          <p:nvPr>
            <p:ph type="pic" idx="30"/>
          </p:nvPr>
        </p:nvPicPr>
        <p:blipFill>
          <a:blip r:embed="rId7"/>
          <a:srcRect t="2875" b="2875"/>
          <a:stretch>
            <a:fillRect/>
          </a:stretch>
        </p:blipFill>
        <p:spPr/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B25EC2C-4799-87CC-1492-16FC4988F1D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Sheetal Gupta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F26093C-C5BA-B572-E0F8-E06B4144580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607439" y="5126968"/>
            <a:ext cx="2687093" cy="952510"/>
          </a:xfrm>
        </p:spPr>
        <p:txBody>
          <a:bodyPr>
            <a:normAutofit/>
          </a:bodyPr>
          <a:lstStyle/>
          <a:p>
            <a:r>
              <a:rPr lang="en-US" sz="1050" dirty="0"/>
              <a:t>Chief Information Officer, Patterson Belknap Webb &amp; Tyler LLP</a:t>
            </a:r>
          </a:p>
          <a:p>
            <a:r>
              <a:rPr lang="en-US" b="1" dirty="0">
                <a:solidFill>
                  <a:srgbClr val="A30134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sgupta@pbwt.com</a:t>
            </a:r>
            <a:endParaRPr lang="en-US" dirty="0">
              <a:solidFill>
                <a:srgbClr val="A30134"/>
              </a:solidFill>
            </a:endParaRPr>
          </a:p>
        </p:txBody>
      </p:sp>
      <p:pic>
        <p:nvPicPr>
          <p:cNvPr id="27" name="Picture Placeholder 26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53464DE4-4CE1-E004-5F09-497661C455B1}"/>
              </a:ext>
            </a:extLst>
          </p:cNvPr>
          <p:cNvPicPr>
            <a:picLocks noGrp="1" noChangeAspect="1"/>
          </p:cNvPicPr>
          <p:nvPr>
            <p:ph type="pic" idx="27"/>
          </p:nvPr>
        </p:nvPicPr>
        <p:blipFill>
          <a:blip r:embed="rId9"/>
          <a:srcRect t="12771" b="12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642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CA633C2-F7DE-265C-478B-614D8BE62E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5622EA-CBBB-E309-46F3-368E7932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61657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LTACON25" id="{4AC7F176-CDC3-9C47-BFC9-7E71A8F75DC0}" vid="{EF0E5F51-AB58-0246-812E-122A09B5DD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ILTACON25</Template>
  <TotalTime>34</TotalTime>
  <Words>110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Roboto Slab</vt:lpstr>
      <vt:lpstr>Poppins</vt:lpstr>
      <vt:lpstr>Rajdhani Semibold</vt:lpstr>
      <vt:lpstr>Poppins SemiBold</vt:lpstr>
      <vt:lpstr>Aptos</vt:lpstr>
      <vt:lpstr>Office Theme</vt:lpstr>
      <vt:lpstr>Key Roles and Responsibilities Required in the IT Department in the Next Few Years</vt:lpstr>
      <vt:lpstr>Moderator:</vt:lpstr>
      <vt:lpstr>SPEAKERS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Franki Russell</dc:creator>
  <cp:lastModifiedBy>Franki Russell</cp:lastModifiedBy>
  <cp:revision>12</cp:revision>
  <dcterms:created xsi:type="dcterms:W3CDTF">2025-06-09T14:36:01Z</dcterms:created>
  <dcterms:modified xsi:type="dcterms:W3CDTF">2025-07-22T14:07:22Z</dcterms:modified>
</cp:coreProperties>
</file>